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69" r:id="rId5"/>
    <p:sldId id="270" r:id="rId6"/>
    <p:sldId id="284" r:id="rId7"/>
    <p:sldId id="264" r:id="rId8"/>
    <p:sldId id="265" r:id="rId9"/>
    <p:sldId id="266" r:id="rId10"/>
    <p:sldId id="257" r:id="rId11"/>
    <p:sldId id="259" r:id="rId12"/>
    <p:sldId id="267" r:id="rId13"/>
    <p:sldId id="260" r:id="rId14"/>
    <p:sldId id="261" r:id="rId15"/>
    <p:sldId id="268" r:id="rId16"/>
    <p:sldId id="262" r:id="rId17"/>
    <p:sldId id="256" r:id="rId18"/>
    <p:sldId id="282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9526B-7CA8-43CA-8862-693677C96F18}" v="202" dt="2019-09-17T10:40:04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28473" userId="b7b3461c-3535-472b-ba30-0ff34ec7218d" providerId="ADAL" clId="{6D39526B-7CA8-43CA-8862-693677C96F18}"/>
    <pc:docChg chg="custSel addSld delSld modSld sldOrd">
      <pc:chgData name="m28473" userId="b7b3461c-3535-472b-ba30-0ff34ec7218d" providerId="ADAL" clId="{6D39526B-7CA8-43CA-8862-693677C96F18}" dt="2019-09-19T05:05:41.161" v="3171" actId="14100"/>
      <pc:docMkLst>
        <pc:docMk/>
      </pc:docMkLst>
      <pc:sldChg chg="addSp delSp modSp ord">
        <pc:chgData name="m28473" userId="b7b3461c-3535-472b-ba30-0ff34ec7218d" providerId="ADAL" clId="{6D39526B-7CA8-43CA-8862-693677C96F18}" dt="2019-09-16T09:33:52.852" v="2861" actId="14100"/>
        <pc:sldMkLst>
          <pc:docMk/>
          <pc:sldMk cId="1151886140" sldId="256"/>
        </pc:sldMkLst>
        <pc:spChg chg="add mod">
          <ac:chgData name="m28473" userId="b7b3461c-3535-472b-ba30-0ff34ec7218d" providerId="ADAL" clId="{6D39526B-7CA8-43CA-8862-693677C96F18}" dt="2019-09-11T10:30:38.148" v="1452" actId="20577"/>
          <ac:spMkLst>
            <pc:docMk/>
            <pc:sldMk cId="1151886140" sldId="256"/>
            <ac:spMk id="2" creationId="{8C73B60B-5654-4F7D-9CBE-2AD3FD4DC40F}"/>
          </ac:spMkLst>
        </pc:spChg>
        <pc:picChg chg="add mod ord modCrop">
          <ac:chgData name="m28473" userId="b7b3461c-3535-472b-ba30-0ff34ec7218d" providerId="ADAL" clId="{6D39526B-7CA8-43CA-8862-693677C96F18}" dt="2019-09-16T09:33:33.940" v="2859" actId="1076"/>
          <ac:picMkLst>
            <pc:docMk/>
            <pc:sldMk cId="1151886140" sldId="256"/>
            <ac:picMk id="4" creationId="{ACD0639D-EDEE-4A2B-9287-0B9DB0C6628B}"/>
          </ac:picMkLst>
        </pc:picChg>
        <pc:picChg chg="mod">
          <ac:chgData name="m28473" userId="b7b3461c-3535-472b-ba30-0ff34ec7218d" providerId="ADAL" clId="{6D39526B-7CA8-43CA-8862-693677C96F18}" dt="2019-09-16T09:33:52.852" v="2861" actId="14100"/>
          <ac:picMkLst>
            <pc:docMk/>
            <pc:sldMk cId="1151886140" sldId="256"/>
            <ac:picMk id="5" creationId="{D0246851-C051-4D89-9100-459437B10D71}"/>
          </ac:picMkLst>
        </pc:picChg>
        <pc:picChg chg="del mod">
          <ac:chgData name="m28473" userId="b7b3461c-3535-472b-ba30-0ff34ec7218d" providerId="ADAL" clId="{6D39526B-7CA8-43CA-8862-693677C96F18}" dt="2019-09-16T09:32:45.728" v="2851"/>
          <ac:picMkLst>
            <pc:docMk/>
            <pc:sldMk cId="1151886140" sldId="256"/>
            <ac:picMk id="10" creationId="{E44C92F9-5254-476B-A639-E0B4512E034D}"/>
          </ac:picMkLst>
        </pc:picChg>
      </pc:sldChg>
      <pc:sldChg chg="addSp delSp modSp add modAnim">
        <pc:chgData name="m28473" userId="b7b3461c-3535-472b-ba30-0ff34ec7218d" providerId="ADAL" clId="{6D39526B-7CA8-43CA-8862-693677C96F18}" dt="2019-09-19T05:05:41.161" v="3171" actId="14100"/>
        <pc:sldMkLst>
          <pc:docMk/>
          <pc:sldMk cId="453524932" sldId="257"/>
        </pc:sldMkLst>
        <pc:spChg chg="add mod">
          <ac:chgData name="m28473" userId="b7b3461c-3535-472b-ba30-0ff34ec7218d" providerId="ADAL" clId="{6D39526B-7CA8-43CA-8862-693677C96F18}" dt="2019-09-11T10:19:03.183" v="1186" actId="20577"/>
          <ac:spMkLst>
            <pc:docMk/>
            <pc:sldMk cId="453524932" sldId="257"/>
            <ac:spMk id="2" creationId="{3F08A0C1-630B-44B6-941F-C55A81C637C7}"/>
          </ac:spMkLst>
        </pc:spChg>
        <pc:spChg chg="add mod">
          <ac:chgData name="m28473" userId="b7b3461c-3535-472b-ba30-0ff34ec7218d" providerId="ADAL" clId="{6D39526B-7CA8-43CA-8862-693677C96F18}" dt="2019-09-11T09:53:15.970" v="828" actId="20577"/>
          <ac:spMkLst>
            <pc:docMk/>
            <pc:sldMk cId="453524932" sldId="257"/>
            <ac:spMk id="5" creationId="{BA909787-2EC0-4593-AB40-1839E94FE803}"/>
          </ac:spMkLst>
        </pc:spChg>
        <pc:picChg chg="add del mod modCrop">
          <ac:chgData name="m28473" userId="b7b3461c-3535-472b-ba30-0ff34ec7218d" providerId="ADAL" clId="{6D39526B-7CA8-43CA-8862-693677C96F18}" dt="2019-09-16T06:42:23.103" v="2733"/>
          <ac:picMkLst>
            <pc:docMk/>
            <pc:sldMk cId="453524932" sldId="257"/>
            <ac:picMk id="3" creationId="{62123703-6820-46C5-8CAF-AA9C5517FBC5}"/>
          </ac:picMkLst>
        </pc:picChg>
        <pc:picChg chg="add mod">
          <ac:chgData name="m28473" userId="b7b3461c-3535-472b-ba30-0ff34ec7218d" providerId="ADAL" clId="{6D39526B-7CA8-43CA-8862-693677C96F18}" dt="2019-09-19T05:05:41.161" v="3171" actId="14100"/>
          <ac:picMkLst>
            <pc:docMk/>
            <pc:sldMk cId="453524932" sldId="257"/>
            <ac:picMk id="4" creationId="{867AB603-22B0-47FB-8501-051D02EABD52}"/>
          </ac:picMkLst>
        </pc:picChg>
        <pc:picChg chg="add del mod modCrop">
          <ac:chgData name="m28473" userId="b7b3461c-3535-472b-ba30-0ff34ec7218d" providerId="ADAL" clId="{6D39526B-7CA8-43CA-8862-693677C96F18}" dt="2019-09-16T06:46:38.642" v="2753"/>
          <ac:picMkLst>
            <pc:docMk/>
            <pc:sldMk cId="453524932" sldId="257"/>
            <ac:picMk id="6" creationId="{9E3ABFD1-5BDC-45C2-A84B-2B056C63C5DD}"/>
          </ac:picMkLst>
        </pc:picChg>
        <pc:picChg chg="add mod">
          <ac:chgData name="m28473" userId="b7b3461c-3535-472b-ba30-0ff34ec7218d" providerId="ADAL" clId="{6D39526B-7CA8-43CA-8862-693677C96F18}" dt="2019-09-09T11:36:32.682" v="27" actId="1076"/>
          <ac:picMkLst>
            <pc:docMk/>
            <pc:sldMk cId="453524932" sldId="257"/>
            <ac:picMk id="7" creationId="{5FE2F375-4396-4C5F-A5A7-CAA04E54412F}"/>
          </ac:picMkLst>
        </pc:picChg>
        <pc:picChg chg="add mod ord modCrop">
          <ac:chgData name="m28473" userId="b7b3461c-3535-472b-ba30-0ff34ec7218d" providerId="ADAL" clId="{6D39526B-7CA8-43CA-8862-693677C96F18}" dt="2019-09-16T06:45:01.795" v="2748" actId="167"/>
          <ac:picMkLst>
            <pc:docMk/>
            <pc:sldMk cId="453524932" sldId="257"/>
            <ac:picMk id="9" creationId="{EA7A59C9-78AC-4820-B8D9-DA42B4649FA7}"/>
          </ac:picMkLst>
        </pc:picChg>
        <pc:picChg chg="add mod ord modCrop">
          <ac:chgData name="m28473" userId="b7b3461c-3535-472b-ba30-0ff34ec7218d" providerId="ADAL" clId="{6D39526B-7CA8-43CA-8862-693677C96F18}" dt="2019-09-16T06:47:55.719" v="2763" actId="14100"/>
          <ac:picMkLst>
            <pc:docMk/>
            <pc:sldMk cId="453524932" sldId="257"/>
            <ac:picMk id="11" creationId="{BBFB13AD-A68F-4663-B7B4-8468B9CC97E6}"/>
          </ac:picMkLst>
        </pc:picChg>
      </pc:sldChg>
      <pc:sldChg chg="addSp delSp modSp add modAnim">
        <pc:chgData name="m28473" userId="b7b3461c-3535-472b-ba30-0ff34ec7218d" providerId="ADAL" clId="{6D39526B-7CA8-43CA-8862-693677C96F18}" dt="2019-09-16T07:58:25.946" v="2793" actId="1076"/>
        <pc:sldMkLst>
          <pc:docMk/>
          <pc:sldMk cId="748904693" sldId="259"/>
        </pc:sldMkLst>
        <pc:spChg chg="add mod">
          <ac:chgData name="m28473" userId="b7b3461c-3535-472b-ba30-0ff34ec7218d" providerId="ADAL" clId="{6D39526B-7CA8-43CA-8862-693677C96F18}" dt="2019-09-11T10:21:04.527" v="1240" actId="20577"/>
          <ac:spMkLst>
            <pc:docMk/>
            <pc:sldMk cId="748904693" sldId="259"/>
            <ac:spMk id="3" creationId="{689326E2-A55B-4E9F-9F7F-D9E00497A329}"/>
          </ac:spMkLst>
        </pc:spChg>
        <pc:picChg chg="add del">
          <ac:chgData name="m28473" userId="b7b3461c-3535-472b-ba30-0ff34ec7218d" providerId="ADAL" clId="{6D39526B-7CA8-43CA-8862-693677C96F18}" dt="2019-09-16T07:52:17.900" v="2766"/>
          <ac:picMkLst>
            <pc:docMk/>
            <pc:sldMk cId="748904693" sldId="259"/>
            <ac:picMk id="2" creationId="{6C7948A2-50CA-44EB-B1C7-83DCC6712B31}"/>
          </ac:picMkLst>
        </pc:picChg>
        <pc:picChg chg="add del mod modCrop">
          <ac:chgData name="m28473" userId="b7b3461c-3535-472b-ba30-0ff34ec7218d" providerId="ADAL" clId="{6D39526B-7CA8-43CA-8862-693677C96F18}" dt="2019-09-16T07:53:27.729" v="2773"/>
          <ac:picMkLst>
            <pc:docMk/>
            <pc:sldMk cId="748904693" sldId="259"/>
            <ac:picMk id="4" creationId="{6C29E842-4C56-45EE-B055-7F0DC2D8DFCC}"/>
          </ac:picMkLst>
        </pc:picChg>
        <pc:picChg chg="add mod modCrop">
          <ac:chgData name="m28473" userId="b7b3461c-3535-472b-ba30-0ff34ec7218d" providerId="ADAL" clId="{6D39526B-7CA8-43CA-8862-693677C96F18}" dt="2019-09-16T07:53:21.830" v="2772" actId="14100"/>
          <ac:picMkLst>
            <pc:docMk/>
            <pc:sldMk cId="748904693" sldId="259"/>
            <ac:picMk id="6" creationId="{53227E92-6961-46D8-8250-3A25B587301E}"/>
          </ac:picMkLst>
        </pc:picChg>
        <pc:picChg chg="add mod modCrop">
          <ac:chgData name="m28473" userId="b7b3461c-3535-472b-ba30-0ff34ec7218d" providerId="ADAL" clId="{6D39526B-7CA8-43CA-8862-693677C96F18}" dt="2019-09-16T07:54:38.636" v="2780" actId="1076"/>
          <ac:picMkLst>
            <pc:docMk/>
            <pc:sldMk cId="748904693" sldId="259"/>
            <ac:picMk id="8" creationId="{D3AFD561-77A6-4B1A-9239-33FC75934CCB}"/>
          </ac:picMkLst>
        </pc:picChg>
        <pc:picChg chg="add mod modCrop">
          <ac:chgData name="m28473" userId="b7b3461c-3535-472b-ba30-0ff34ec7218d" providerId="ADAL" clId="{6D39526B-7CA8-43CA-8862-693677C96F18}" dt="2019-09-16T07:58:25.946" v="2793" actId="1076"/>
          <ac:picMkLst>
            <pc:docMk/>
            <pc:sldMk cId="748904693" sldId="259"/>
            <ac:picMk id="10" creationId="{78831155-179A-476D-90F2-A4FCEDFCC3AB}"/>
          </ac:picMkLst>
        </pc:picChg>
      </pc:sldChg>
      <pc:sldChg chg="addSp delSp modSp add">
        <pc:chgData name="m28473" userId="b7b3461c-3535-472b-ba30-0ff34ec7218d" providerId="ADAL" clId="{6D39526B-7CA8-43CA-8862-693677C96F18}" dt="2019-09-16T09:02:37.225" v="2819" actId="1076"/>
        <pc:sldMkLst>
          <pc:docMk/>
          <pc:sldMk cId="1367156476" sldId="260"/>
        </pc:sldMkLst>
        <pc:spChg chg="add mod">
          <ac:chgData name="m28473" userId="b7b3461c-3535-472b-ba30-0ff34ec7218d" providerId="ADAL" clId="{6D39526B-7CA8-43CA-8862-693677C96F18}" dt="2019-09-11T10:22:03.375" v="1269" actId="20577"/>
          <ac:spMkLst>
            <pc:docMk/>
            <pc:sldMk cId="1367156476" sldId="260"/>
            <ac:spMk id="2" creationId="{CB482FDB-CC00-4AA4-8121-9228A817DB55}"/>
          </ac:spMkLst>
        </pc:spChg>
        <pc:spChg chg="add mod">
          <ac:chgData name="m28473" userId="b7b3461c-3535-472b-ba30-0ff34ec7218d" providerId="ADAL" clId="{6D39526B-7CA8-43CA-8862-693677C96F18}" dt="2019-09-16T09:02:37.225" v="2819" actId="1076"/>
          <ac:spMkLst>
            <pc:docMk/>
            <pc:sldMk cId="1367156476" sldId="260"/>
            <ac:spMk id="5" creationId="{1638FB45-9720-42A5-94AB-CB56CE3316FC}"/>
          </ac:spMkLst>
        </pc:spChg>
        <pc:picChg chg="add del mod modCrop">
          <ac:chgData name="m28473" userId="b7b3461c-3535-472b-ba30-0ff34ec7218d" providerId="ADAL" clId="{6D39526B-7CA8-43CA-8862-693677C96F18}" dt="2019-09-16T09:01:42.486" v="2809"/>
          <ac:picMkLst>
            <pc:docMk/>
            <pc:sldMk cId="1367156476" sldId="260"/>
            <ac:picMk id="3" creationId="{DEA7BB62-72E1-4EA5-9CA6-04B3E68251FA}"/>
          </ac:picMkLst>
        </pc:picChg>
        <pc:picChg chg="add mod">
          <ac:chgData name="m28473" userId="b7b3461c-3535-472b-ba30-0ff34ec7218d" providerId="ADAL" clId="{6D39526B-7CA8-43CA-8862-693677C96F18}" dt="2019-09-16T09:02:30.144" v="2818" actId="14100"/>
          <ac:picMkLst>
            <pc:docMk/>
            <pc:sldMk cId="1367156476" sldId="260"/>
            <ac:picMk id="4" creationId="{FEABE352-EA70-4854-ACDD-BF4197CA957B}"/>
          </ac:picMkLst>
        </pc:picChg>
        <pc:picChg chg="add mod modCrop">
          <ac:chgData name="m28473" userId="b7b3461c-3535-472b-ba30-0ff34ec7218d" providerId="ADAL" clId="{6D39526B-7CA8-43CA-8862-693677C96F18}" dt="2019-09-16T09:02:19.248" v="2816" actId="1076"/>
          <ac:picMkLst>
            <pc:docMk/>
            <pc:sldMk cId="1367156476" sldId="260"/>
            <ac:picMk id="7" creationId="{F1D1ED69-B72F-4BAE-A15F-06F4BD0DE27F}"/>
          </ac:picMkLst>
        </pc:picChg>
      </pc:sldChg>
      <pc:sldChg chg="addSp delSp modSp add">
        <pc:chgData name="m28473" userId="b7b3461c-3535-472b-ba30-0ff34ec7218d" providerId="ADAL" clId="{6D39526B-7CA8-43CA-8862-693677C96F18}" dt="2019-09-17T02:52:22.965" v="3059" actId="14100"/>
        <pc:sldMkLst>
          <pc:docMk/>
          <pc:sldMk cId="2055255407" sldId="261"/>
        </pc:sldMkLst>
        <pc:spChg chg="add mod">
          <ac:chgData name="m28473" userId="b7b3461c-3535-472b-ba30-0ff34ec7218d" providerId="ADAL" clId="{6D39526B-7CA8-43CA-8862-693677C96F18}" dt="2019-09-11T10:25:45.901" v="1314" actId="20577"/>
          <ac:spMkLst>
            <pc:docMk/>
            <pc:sldMk cId="2055255407" sldId="261"/>
            <ac:spMk id="2" creationId="{1BB6E39B-DB39-41A8-A03D-AB4043ACEF32}"/>
          </ac:spMkLst>
        </pc:spChg>
        <pc:spChg chg="add del">
          <ac:chgData name="m28473" userId="b7b3461c-3535-472b-ba30-0ff34ec7218d" providerId="ADAL" clId="{6D39526B-7CA8-43CA-8862-693677C96F18}" dt="2019-09-10T01:18:13.170" v="73"/>
          <ac:spMkLst>
            <pc:docMk/>
            <pc:sldMk cId="2055255407" sldId="261"/>
            <ac:spMk id="6" creationId="{99B66260-22A0-414F-AE6D-33924D13193D}"/>
          </ac:spMkLst>
        </pc:spChg>
        <pc:picChg chg="add del mod">
          <ac:chgData name="m28473" userId="b7b3461c-3535-472b-ba30-0ff34ec7218d" providerId="ADAL" clId="{6D39526B-7CA8-43CA-8862-693677C96F18}" dt="2019-09-10T01:16:20.473" v="69"/>
          <ac:picMkLst>
            <pc:docMk/>
            <pc:sldMk cId="2055255407" sldId="261"/>
            <ac:picMk id="3" creationId="{992862BF-06E3-4A1F-9725-973E0AB3C18D}"/>
          </ac:picMkLst>
        </pc:picChg>
        <pc:picChg chg="add mod ord modCrop">
          <ac:chgData name="m28473" userId="b7b3461c-3535-472b-ba30-0ff34ec7218d" providerId="ADAL" clId="{6D39526B-7CA8-43CA-8862-693677C96F18}" dt="2019-09-16T09:10:39.471" v="2832" actId="1076"/>
          <ac:picMkLst>
            <pc:docMk/>
            <pc:sldMk cId="2055255407" sldId="261"/>
            <ac:picMk id="4" creationId="{1FC570A3-F2D3-4E83-BB4D-F33492652872}"/>
          </ac:picMkLst>
        </pc:picChg>
        <pc:picChg chg="add del mod">
          <ac:chgData name="m28473" userId="b7b3461c-3535-472b-ba30-0ff34ec7218d" providerId="ADAL" clId="{6D39526B-7CA8-43CA-8862-693677C96F18}" dt="2019-09-10T01:16:38.170" v="71"/>
          <ac:picMkLst>
            <pc:docMk/>
            <pc:sldMk cId="2055255407" sldId="261"/>
            <ac:picMk id="5" creationId="{98523DDC-3978-467E-8DFB-B2961B2E2E8F}"/>
          </ac:picMkLst>
        </pc:picChg>
        <pc:picChg chg="add mod">
          <ac:chgData name="m28473" userId="b7b3461c-3535-472b-ba30-0ff34ec7218d" providerId="ADAL" clId="{6D39526B-7CA8-43CA-8862-693677C96F18}" dt="2019-09-17T02:52:22.965" v="3059" actId="14100"/>
          <ac:picMkLst>
            <pc:docMk/>
            <pc:sldMk cId="2055255407" sldId="261"/>
            <ac:picMk id="5" creationId="{DE7C0231-17F0-4CCD-9ECD-BB6A8F4E9A3A}"/>
          </ac:picMkLst>
        </pc:picChg>
        <pc:picChg chg="add del mod">
          <ac:chgData name="m28473" userId="b7b3461c-3535-472b-ba30-0ff34ec7218d" providerId="ADAL" clId="{6D39526B-7CA8-43CA-8862-693677C96F18}" dt="2019-09-10T01:19:32.391" v="82"/>
          <ac:picMkLst>
            <pc:docMk/>
            <pc:sldMk cId="2055255407" sldId="261"/>
            <ac:picMk id="7" creationId="{FD84E201-FD0C-45B2-9153-E6F150C6BE4F}"/>
          </ac:picMkLst>
        </pc:picChg>
        <pc:picChg chg="add del mod modCrop">
          <ac:chgData name="m28473" userId="b7b3461c-3535-472b-ba30-0ff34ec7218d" providerId="ADAL" clId="{6D39526B-7CA8-43CA-8862-693677C96F18}" dt="2019-09-16T09:09:06.362" v="2820"/>
          <ac:picMkLst>
            <pc:docMk/>
            <pc:sldMk cId="2055255407" sldId="261"/>
            <ac:picMk id="9" creationId="{8D6D65AC-FB87-408B-8F40-B5FC7FA6092F}"/>
          </ac:picMkLst>
        </pc:picChg>
        <pc:picChg chg="add del mod">
          <ac:chgData name="m28473" userId="b7b3461c-3535-472b-ba30-0ff34ec7218d" providerId="ADAL" clId="{6D39526B-7CA8-43CA-8862-693677C96F18}" dt="2019-09-17T02:51:47.673" v="3055"/>
          <ac:picMkLst>
            <pc:docMk/>
            <pc:sldMk cId="2055255407" sldId="261"/>
            <ac:picMk id="11" creationId="{39BA558D-53FE-406F-898F-4E6CA4E01037}"/>
          </ac:picMkLst>
        </pc:picChg>
        <pc:picChg chg="add mod modCrop">
          <ac:chgData name="m28473" userId="b7b3461c-3535-472b-ba30-0ff34ec7218d" providerId="ADAL" clId="{6D39526B-7CA8-43CA-8862-693677C96F18}" dt="2019-09-10T01:34:51.089" v="103" actId="14100"/>
          <ac:picMkLst>
            <pc:docMk/>
            <pc:sldMk cId="2055255407" sldId="261"/>
            <ac:picMk id="13" creationId="{81369919-9017-4EF3-A085-F59F38019F89}"/>
          </ac:picMkLst>
        </pc:picChg>
      </pc:sldChg>
      <pc:sldChg chg="addSp delSp modSp add">
        <pc:chgData name="m28473" userId="b7b3461c-3535-472b-ba30-0ff34ec7218d" providerId="ADAL" clId="{6D39526B-7CA8-43CA-8862-693677C96F18}" dt="2019-09-16T09:26:27.270" v="2850" actId="14100"/>
        <pc:sldMkLst>
          <pc:docMk/>
          <pc:sldMk cId="988443343" sldId="262"/>
        </pc:sldMkLst>
        <pc:spChg chg="add mod">
          <ac:chgData name="m28473" userId="b7b3461c-3535-472b-ba30-0ff34ec7218d" providerId="ADAL" clId="{6D39526B-7CA8-43CA-8862-693677C96F18}" dt="2019-09-11T10:27:56.509" v="1395" actId="20577"/>
          <ac:spMkLst>
            <pc:docMk/>
            <pc:sldMk cId="988443343" sldId="262"/>
            <ac:spMk id="2" creationId="{73356A50-2555-443B-9413-9991F4003B87}"/>
          </ac:spMkLst>
        </pc:spChg>
        <pc:picChg chg="add del mod">
          <ac:chgData name="m28473" userId="b7b3461c-3535-472b-ba30-0ff34ec7218d" providerId="ADAL" clId="{6D39526B-7CA8-43CA-8862-693677C96F18}" dt="2019-09-16T09:25:00.635" v="2839"/>
          <ac:picMkLst>
            <pc:docMk/>
            <pc:sldMk cId="988443343" sldId="262"/>
            <ac:picMk id="3" creationId="{F7370D02-ACEF-4CB9-91C9-B63ADB40E0B7}"/>
          </ac:picMkLst>
        </pc:picChg>
        <pc:picChg chg="add mod">
          <ac:chgData name="m28473" userId="b7b3461c-3535-472b-ba30-0ff34ec7218d" providerId="ADAL" clId="{6D39526B-7CA8-43CA-8862-693677C96F18}" dt="2019-09-16T09:26:27.270" v="2850" actId="14100"/>
          <ac:picMkLst>
            <pc:docMk/>
            <pc:sldMk cId="988443343" sldId="262"/>
            <ac:picMk id="4" creationId="{E37D26A9-E845-48C7-BE2C-E04AEFC8C449}"/>
          </ac:picMkLst>
        </pc:picChg>
        <pc:picChg chg="add mod ord modCrop">
          <ac:chgData name="m28473" userId="b7b3461c-3535-472b-ba30-0ff34ec7218d" providerId="ADAL" clId="{6D39526B-7CA8-43CA-8862-693677C96F18}" dt="2019-09-16T09:25:51.998" v="2846" actId="1076"/>
          <ac:picMkLst>
            <pc:docMk/>
            <pc:sldMk cId="988443343" sldId="262"/>
            <ac:picMk id="6" creationId="{2A635EDE-5D72-42A5-A7B3-FFBFB4ABC188}"/>
          </ac:picMkLst>
        </pc:picChg>
      </pc:sldChg>
      <pc:sldChg chg="addSp delSp modSp add modAnim">
        <pc:chgData name="m28473" userId="b7b3461c-3535-472b-ba30-0ff34ec7218d" providerId="ADAL" clId="{6D39526B-7CA8-43CA-8862-693677C96F18}" dt="2019-09-17T10:40:59.355" v="3154" actId="166"/>
        <pc:sldMkLst>
          <pc:docMk/>
          <pc:sldMk cId="2767845699" sldId="264"/>
        </pc:sldMkLst>
        <pc:spChg chg="del">
          <ac:chgData name="m28473" userId="b7b3461c-3535-472b-ba30-0ff34ec7218d" providerId="ADAL" clId="{6D39526B-7CA8-43CA-8862-693677C96F18}" dt="2019-09-10T01:46:40.106" v="120"/>
          <ac:spMkLst>
            <pc:docMk/>
            <pc:sldMk cId="2767845699" sldId="264"/>
            <ac:spMk id="2" creationId="{1551C3B6-AD30-4E9E-BF12-885905E22C67}"/>
          </ac:spMkLst>
        </pc:spChg>
        <pc:spChg chg="add mod">
          <ac:chgData name="m28473" userId="b7b3461c-3535-472b-ba30-0ff34ec7218d" providerId="ADAL" clId="{6D39526B-7CA8-43CA-8862-693677C96F18}" dt="2019-09-17T02:27:53.251" v="3020" actId="207"/>
          <ac:spMkLst>
            <pc:docMk/>
            <pc:sldMk cId="2767845699" sldId="264"/>
            <ac:spMk id="2" creationId="{D67D514E-DF9A-41E2-BBCC-C9F371ED21EB}"/>
          </ac:spMkLst>
        </pc:spChg>
        <pc:spChg chg="add del mod">
          <ac:chgData name="m28473" userId="b7b3461c-3535-472b-ba30-0ff34ec7218d" providerId="ADAL" clId="{6D39526B-7CA8-43CA-8862-693677C96F18}" dt="2019-09-17T02:28:47.866" v="3021"/>
          <ac:spMkLst>
            <pc:docMk/>
            <pc:sldMk cId="2767845699" sldId="264"/>
            <ac:spMk id="3" creationId="{A95DF3E4-1960-41FF-B9DE-23042C87A7DB}"/>
          </ac:spMkLst>
        </pc:spChg>
        <pc:spChg chg="del">
          <ac:chgData name="m28473" userId="b7b3461c-3535-472b-ba30-0ff34ec7218d" providerId="ADAL" clId="{6D39526B-7CA8-43CA-8862-693677C96F18}" dt="2019-09-10T01:46:40.106" v="120"/>
          <ac:spMkLst>
            <pc:docMk/>
            <pc:sldMk cId="2767845699" sldId="264"/>
            <ac:spMk id="3" creationId="{BC8F50A3-CA98-49ED-AE0A-4601B6ADF497}"/>
          </ac:spMkLst>
        </pc:spChg>
        <pc:spChg chg="add mod ord">
          <ac:chgData name="m28473" userId="b7b3461c-3535-472b-ba30-0ff34ec7218d" providerId="ADAL" clId="{6D39526B-7CA8-43CA-8862-693677C96F18}" dt="2019-09-17T10:40:59.355" v="3154" actId="166"/>
          <ac:spMkLst>
            <pc:docMk/>
            <pc:sldMk cId="2767845699" sldId="264"/>
            <ac:spMk id="8" creationId="{D96EA684-1488-4845-833E-A35AF102413C}"/>
          </ac:spMkLst>
        </pc:spChg>
        <pc:spChg chg="add del mod ord">
          <ac:chgData name="m28473" userId="b7b3461c-3535-472b-ba30-0ff34ec7218d" providerId="ADAL" clId="{6D39526B-7CA8-43CA-8862-693677C96F18}" dt="2019-09-17T10:39:38.042" v="3147"/>
          <ac:spMkLst>
            <pc:docMk/>
            <pc:sldMk cId="2767845699" sldId="264"/>
            <ac:spMk id="10" creationId="{3395D8D8-F06A-43CE-BEC0-AED23C9DEA64}"/>
          </ac:spMkLst>
        </pc:spChg>
        <pc:spChg chg="add mod">
          <ac:chgData name="m28473" userId="b7b3461c-3535-472b-ba30-0ff34ec7218d" providerId="ADAL" clId="{6D39526B-7CA8-43CA-8862-693677C96F18}" dt="2019-09-17T10:40:20.061" v="3152" actId="1076"/>
          <ac:spMkLst>
            <pc:docMk/>
            <pc:sldMk cId="2767845699" sldId="264"/>
            <ac:spMk id="16" creationId="{67808FAD-D8FB-4C13-BAC9-D9C29EE6061F}"/>
          </ac:spMkLst>
        </pc:spChg>
        <pc:picChg chg="add del mod ord modCrop">
          <ac:chgData name="m28473" userId="b7b3461c-3535-472b-ba30-0ff34ec7218d" providerId="ADAL" clId="{6D39526B-7CA8-43CA-8862-693677C96F18}" dt="2019-09-17T10:33:28.387" v="3101"/>
          <ac:picMkLst>
            <pc:docMk/>
            <pc:sldMk cId="2767845699" sldId="264"/>
            <ac:picMk id="5" creationId="{F540CFCF-4A44-4E9C-B4B1-32F594ED0447}"/>
          </ac:picMkLst>
        </pc:picChg>
        <pc:picChg chg="add mod modCrop">
          <ac:chgData name="m28473" userId="b7b3461c-3535-472b-ba30-0ff34ec7218d" providerId="ADAL" clId="{6D39526B-7CA8-43CA-8862-693677C96F18}" dt="2019-09-17T10:39:43.941" v="3148" actId="1076"/>
          <ac:picMkLst>
            <pc:docMk/>
            <pc:sldMk cId="2767845699" sldId="264"/>
            <ac:picMk id="6" creationId="{B7A43C98-6225-4F9F-8D17-457334B1F24B}"/>
          </ac:picMkLst>
        </pc:picChg>
        <pc:picChg chg="add del mod ord modCrop">
          <ac:chgData name="m28473" userId="b7b3461c-3535-472b-ba30-0ff34ec7218d" providerId="ADAL" clId="{6D39526B-7CA8-43CA-8862-693677C96F18}" dt="2019-09-17T10:35:06.178" v="3111"/>
          <ac:picMkLst>
            <pc:docMk/>
            <pc:sldMk cId="2767845699" sldId="264"/>
            <ac:picMk id="7" creationId="{9FF61E54-3D0B-47A6-95D8-C27AA453562F}"/>
          </ac:picMkLst>
        </pc:picChg>
        <pc:picChg chg="add mod ord modCrop">
          <ac:chgData name="m28473" userId="b7b3461c-3535-472b-ba30-0ff34ec7218d" providerId="ADAL" clId="{6D39526B-7CA8-43CA-8862-693677C96F18}" dt="2019-09-16T06:37:53.959" v="2717" actId="167"/>
          <ac:picMkLst>
            <pc:docMk/>
            <pc:sldMk cId="2767845699" sldId="264"/>
            <ac:picMk id="9" creationId="{25F2833F-742E-4266-8311-27D86AB2CF47}"/>
          </ac:picMkLst>
        </pc:picChg>
        <pc:picChg chg="add mod modCrop">
          <ac:chgData name="m28473" userId="b7b3461c-3535-472b-ba30-0ff34ec7218d" providerId="ADAL" clId="{6D39526B-7CA8-43CA-8862-693677C96F18}" dt="2019-09-17T10:40:16.173" v="3151" actId="1076"/>
          <ac:picMkLst>
            <pc:docMk/>
            <pc:sldMk cId="2767845699" sldId="264"/>
            <ac:picMk id="15" creationId="{2D1A9742-5ED5-4E9C-BE8F-FAD0CB102DD6}"/>
          </ac:picMkLst>
        </pc:picChg>
        <pc:cxnChg chg="add del mod">
          <ac:chgData name="m28473" userId="b7b3461c-3535-472b-ba30-0ff34ec7218d" providerId="ADAL" clId="{6D39526B-7CA8-43CA-8862-693677C96F18}" dt="2019-09-17T02:28:50.571" v="3022"/>
          <ac:cxnSpMkLst>
            <pc:docMk/>
            <pc:sldMk cId="2767845699" sldId="264"/>
            <ac:cxnSpMk id="6" creationId="{0FF481DB-2E4E-4CB7-98D5-A0D6435FA76B}"/>
          </ac:cxnSpMkLst>
        </pc:cxnChg>
        <pc:cxnChg chg="add del mod">
          <ac:chgData name="m28473" userId="b7b3461c-3535-472b-ba30-0ff34ec7218d" providerId="ADAL" clId="{6D39526B-7CA8-43CA-8862-693677C96F18}" dt="2019-09-17T10:39:29.043" v="3146"/>
          <ac:cxnSpMkLst>
            <pc:docMk/>
            <pc:sldMk cId="2767845699" sldId="264"/>
            <ac:cxnSpMk id="12" creationId="{88B5B908-50C0-4D1A-819F-65634D0B723E}"/>
          </ac:cxnSpMkLst>
        </pc:cxnChg>
      </pc:sldChg>
      <pc:sldChg chg="addSp delSp modSp add modAnim">
        <pc:chgData name="m28473" userId="b7b3461c-3535-472b-ba30-0ff34ec7218d" providerId="ADAL" clId="{6D39526B-7CA8-43CA-8862-693677C96F18}" dt="2019-09-17T02:35:44.973" v="3054"/>
        <pc:sldMkLst>
          <pc:docMk/>
          <pc:sldMk cId="3950754435" sldId="265"/>
        </pc:sldMkLst>
        <pc:spChg chg="add mod">
          <ac:chgData name="m28473" userId="b7b3461c-3535-472b-ba30-0ff34ec7218d" providerId="ADAL" clId="{6D39526B-7CA8-43CA-8862-693677C96F18}" dt="2019-09-17T02:33:49.989" v="3041" actId="207"/>
          <ac:spMkLst>
            <pc:docMk/>
            <pc:sldMk cId="3950754435" sldId="265"/>
            <ac:spMk id="2" creationId="{EFDCC07C-E0E7-4C0F-B6B2-E9E9E8247DCC}"/>
          </ac:spMkLst>
        </pc:spChg>
        <pc:spChg chg="add mod">
          <ac:chgData name="m28473" userId="b7b3461c-3535-472b-ba30-0ff34ec7218d" providerId="ADAL" clId="{6D39526B-7CA8-43CA-8862-693677C96F18}" dt="2019-09-17T02:34:52.989" v="3046" actId="1076"/>
          <ac:spMkLst>
            <pc:docMk/>
            <pc:sldMk cId="3950754435" sldId="265"/>
            <ac:spMk id="7" creationId="{2B4FE8ED-6397-46FA-9DC3-B064BB81D0A2}"/>
          </ac:spMkLst>
        </pc:spChg>
        <pc:spChg chg="add mod">
          <ac:chgData name="m28473" userId="b7b3461c-3535-472b-ba30-0ff34ec7218d" providerId="ADAL" clId="{6D39526B-7CA8-43CA-8862-693677C96F18}" dt="2019-09-17T02:34:19.093" v="3044" actId="207"/>
          <ac:spMkLst>
            <pc:docMk/>
            <pc:sldMk cId="3950754435" sldId="265"/>
            <ac:spMk id="10" creationId="{47594FC9-BF9F-4C91-9FE5-25E00A137217}"/>
          </ac:spMkLst>
        </pc:spChg>
        <pc:picChg chg="add mod ord modCrop">
          <ac:chgData name="m28473" userId="b7b3461c-3535-472b-ba30-0ff34ec7218d" providerId="ADAL" clId="{6D39526B-7CA8-43CA-8862-693677C96F18}" dt="2019-09-17T02:35:29.440" v="3051" actId="167"/>
          <ac:picMkLst>
            <pc:docMk/>
            <pc:sldMk cId="3950754435" sldId="265"/>
            <ac:picMk id="3" creationId="{E21E121B-F78C-49A6-BDC0-9CC880077C12}"/>
          </ac:picMkLst>
        </pc:picChg>
        <pc:picChg chg="add mod ord modCrop">
          <ac:chgData name="m28473" userId="b7b3461c-3535-472b-ba30-0ff34ec7218d" providerId="ADAL" clId="{6D39526B-7CA8-43CA-8862-693677C96F18}" dt="2019-09-17T02:35:39.364" v="3053" actId="1076"/>
          <ac:picMkLst>
            <pc:docMk/>
            <pc:sldMk cId="3950754435" sldId="265"/>
            <ac:picMk id="5" creationId="{32BF1921-9F92-42E0-AB20-D61E1C35989B}"/>
          </ac:picMkLst>
        </pc:picChg>
        <pc:cxnChg chg="add del mod">
          <ac:chgData name="m28473" userId="b7b3461c-3535-472b-ba30-0ff34ec7218d" providerId="ADAL" clId="{6D39526B-7CA8-43CA-8862-693677C96F18}" dt="2019-09-17T02:33:43.617" v="3040"/>
          <ac:cxnSpMkLst>
            <pc:docMk/>
            <pc:sldMk cId="3950754435" sldId="265"/>
            <ac:cxnSpMk id="6" creationId="{4AB9DCD1-67D9-495F-80D1-5DF4D5373828}"/>
          </ac:cxnSpMkLst>
        </pc:cxnChg>
        <pc:cxnChg chg="add del mod">
          <ac:chgData name="m28473" userId="b7b3461c-3535-472b-ba30-0ff34ec7218d" providerId="ADAL" clId="{6D39526B-7CA8-43CA-8862-693677C96F18}" dt="2019-09-17T02:34:03.144" v="3042"/>
          <ac:cxnSpMkLst>
            <pc:docMk/>
            <pc:sldMk cId="3950754435" sldId="265"/>
            <ac:cxnSpMk id="9" creationId="{715D3D73-2B17-4024-B74C-518E531F0D2D}"/>
          </ac:cxnSpMkLst>
        </pc:cxnChg>
      </pc:sldChg>
      <pc:sldChg chg="addSp modSp add">
        <pc:chgData name="m28473" userId="b7b3461c-3535-472b-ba30-0ff34ec7218d" providerId="ADAL" clId="{6D39526B-7CA8-43CA-8862-693677C96F18}" dt="2019-09-16T06:41:36.930" v="2732" actId="1076"/>
        <pc:sldMkLst>
          <pc:docMk/>
          <pc:sldMk cId="2140763484" sldId="266"/>
        </pc:sldMkLst>
        <pc:spChg chg="add mod">
          <ac:chgData name="m28473" userId="b7b3461c-3535-472b-ba30-0ff34ec7218d" providerId="ADAL" clId="{6D39526B-7CA8-43CA-8862-693677C96F18}" dt="2019-09-11T09:48:07.540" v="597" actId="20577"/>
          <ac:spMkLst>
            <pc:docMk/>
            <pc:sldMk cId="2140763484" sldId="266"/>
            <ac:spMk id="2" creationId="{9A239619-E975-48EF-8F9B-EEC0F778A9DD}"/>
          </ac:spMkLst>
        </pc:spChg>
        <pc:picChg chg="add mod modCrop">
          <ac:chgData name="m28473" userId="b7b3461c-3535-472b-ba30-0ff34ec7218d" providerId="ADAL" clId="{6D39526B-7CA8-43CA-8862-693677C96F18}" dt="2019-09-16T06:41:36.930" v="2732" actId="1076"/>
          <ac:picMkLst>
            <pc:docMk/>
            <pc:sldMk cId="2140763484" sldId="266"/>
            <ac:picMk id="3" creationId="{9E5B961F-1FE0-4353-A78F-D1D8048FB641}"/>
          </ac:picMkLst>
        </pc:picChg>
      </pc:sldChg>
      <pc:sldChg chg="addSp delSp modSp add ord">
        <pc:chgData name="m28473" userId="b7b3461c-3535-472b-ba30-0ff34ec7218d" providerId="ADAL" clId="{6D39526B-7CA8-43CA-8862-693677C96F18}" dt="2019-09-16T08:50:32.053" v="2808" actId="1076"/>
        <pc:sldMkLst>
          <pc:docMk/>
          <pc:sldMk cId="2312329299" sldId="267"/>
        </pc:sldMkLst>
        <pc:spChg chg="add mod">
          <ac:chgData name="m28473" userId="b7b3461c-3535-472b-ba30-0ff34ec7218d" providerId="ADAL" clId="{6D39526B-7CA8-43CA-8862-693677C96F18}" dt="2019-09-11T09:55:07.473" v="896" actId="20577"/>
          <ac:spMkLst>
            <pc:docMk/>
            <pc:sldMk cId="2312329299" sldId="267"/>
            <ac:spMk id="2" creationId="{7872816E-82A3-48B3-B595-9A9287C6125A}"/>
          </ac:spMkLst>
        </pc:spChg>
        <pc:spChg chg="add mod ord">
          <ac:chgData name="m28473" userId="b7b3461c-3535-472b-ba30-0ff34ec7218d" providerId="ADAL" clId="{6D39526B-7CA8-43CA-8862-693677C96F18}" dt="2019-09-10T03:52:15.443" v="196" actId="1076"/>
          <ac:spMkLst>
            <pc:docMk/>
            <pc:sldMk cId="2312329299" sldId="267"/>
            <ac:spMk id="3" creationId="{E9258260-B96F-48A7-A3A5-E16640856B27}"/>
          </ac:spMkLst>
        </pc:spChg>
        <pc:spChg chg="add mod">
          <ac:chgData name="m28473" userId="b7b3461c-3535-472b-ba30-0ff34ec7218d" providerId="ADAL" clId="{6D39526B-7CA8-43CA-8862-693677C96F18}" dt="2019-09-11T10:10:54.387" v="1055" actId="1076"/>
          <ac:spMkLst>
            <pc:docMk/>
            <pc:sldMk cId="2312329299" sldId="267"/>
            <ac:spMk id="4" creationId="{17F8EE38-0F47-4B27-9508-FEDFD5331793}"/>
          </ac:spMkLst>
        </pc:spChg>
        <pc:spChg chg="add del mod">
          <ac:chgData name="m28473" userId="b7b3461c-3535-472b-ba30-0ff34ec7218d" providerId="ADAL" clId="{6D39526B-7CA8-43CA-8862-693677C96F18}" dt="2019-09-10T03:51:09.534" v="181"/>
          <ac:spMkLst>
            <pc:docMk/>
            <pc:sldMk cId="2312329299" sldId="267"/>
            <ac:spMk id="4" creationId="{68374A80-3901-460A-A6BD-4602C1DDC286}"/>
          </ac:spMkLst>
        </pc:spChg>
        <pc:spChg chg="add mod ord">
          <ac:chgData name="m28473" userId="b7b3461c-3535-472b-ba30-0ff34ec7218d" providerId="ADAL" clId="{6D39526B-7CA8-43CA-8862-693677C96F18}" dt="2019-09-10T03:52:15.443" v="196" actId="1076"/>
          <ac:spMkLst>
            <pc:docMk/>
            <pc:sldMk cId="2312329299" sldId="267"/>
            <ac:spMk id="5" creationId="{C6189C49-07B2-4210-84FA-85222DA808B9}"/>
          </ac:spMkLst>
        </pc:spChg>
        <pc:spChg chg="add mod">
          <ac:chgData name="m28473" userId="b7b3461c-3535-472b-ba30-0ff34ec7218d" providerId="ADAL" clId="{6D39526B-7CA8-43CA-8862-693677C96F18}" dt="2019-09-10T03:52:15.443" v="196" actId="1076"/>
          <ac:spMkLst>
            <pc:docMk/>
            <pc:sldMk cId="2312329299" sldId="267"/>
            <ac:spMk id="8" creationId="{3D5EF174-4D1E-463E-86DD-6E9A21E175B5}"/>
          </ac:spMkLst>
        </pc:spChg>
        <pc:spChg chg="add del mod">
          <ac:chgData name="m28473" userId="b7b3461c-3535-472b-ba30-0ff34ec7218d" providerId="ADAL" clId="{6D39526B-7CA8-43CA-8862-693677C96F18}" dt="2019-09-10T03:51:44.519" v="189"/>
          <ac:spMkLst>
            <pc:docMk/>
            <pc:sldMk cId="2312329299" sldId="267"/>
            <ac:spMk id="9" creationId="{E71874CE-D36E-4376-B9FC-EC309469A49E}"/>
          </ac:spMkLst>
        </pc:spChg>
        <pc:spChg chg="add mod">
          <ac:chgData name="m28473" userId="b7b3461c-3535-472b-ba30-0ff34ec7218d" providerId="ADAL" clId="{6D39526B-7CA8-43CA-8862-693677C96F18}" dt="2019-09-10T03:52:15.443" v="196" actId="1076"/>
          <ac:spMkLst>
            <pc:docMk/>
            <pc:sldMk cId="2312329299" sldId="267"/>
            <ac:spMk id="10" creationId="{3850A3EB-23D3-4747-8554-92392496596F}"/>
          </ac:spMkLst>
        </pc:spChg>
        <pc:spChg chg="add mod">
          <ac:chgData name="m28473" userId="b7b3461c-3535-472b-ba30-0ff34ec7218d" providerId="ADAL" clId="{6D39526B-7CA8-43CA-8862-693677C96F18}" dt="2019-09-11T10:11:21.756" v="1059" actId="20577"/>
          <ac:spMkLst>
            <pc:docMk/>
            <pc:sldMk cId="2312329299" sldId="267"/>
            <ac:spMk id="11" creationId="{090A176E-EB04-4888-ADFE-3CBACCFD9F4B}"/>
          </ac:spMkLst>
        </pc:spChg>
        <pc:spChg chg="add del mod">
          <ac:chgData name="m28473" userId="b7b3461c-3535-472b-ba30-0ff34ec7218d" providerId="ADAL" clId="{6D39526B-7CA8-43CA-8862-693677C96F18}" dt="2019-09-10T03:51:15.078" v="182"/>
          <ac:spMkLst>
            <pc:docMk/>
            <pc:sldMk cId="2312329299" sldId="267"/>
            <ac:spMk id="11" creationId="{7AF89864-BD9B-467A-91E3-56600608DFFC}"/>
          </ac:spMkLst>
        </pc:spChg>
        <pc:picChg chg="add del mod">
          <ac:chgData name="m28473" userId="b7b3461c-3535-472b-ba30-0ff34ec7218d" providerId="ADAL" clId="{6D39526B-7CA8-43CA-8862-693677C96F18}" dt="2019-09-10T03:50:27.416" v="173"/>
          <ac:picMkLst>
            <pc:docMk/>
            <pc:sldMk cId="2312329299" sldId="267"/>
            <ac:picMk id="2" creationId="{84E623D1-1A6C-4E78-93D8-8721247E7DB5}"/>
          </ac:picMkLst>
        </pc:picChg>
        <pc:picChg chg="add mod">
          <ac:chgData name="m28473" userId="b7b3461c-3535-472b-ba30-0ff34ec7218d" providerId="ADAL" clId="{6D39526B-7CA8-43CA-8862-693677C96F18}" dt="2019-09-10T03:52:15.443" v="196" actId="1076"/>
          <ac:picMkLst>
            <pc:docMk/>
            <pc:sldMk cId="2312329299" sldId="267"/>
            <ac:picMk id="6" creationId="{B4DD91FC-9C80-4A5B-B758-D2EB286206A7}"/>
          </ac:picMkLst>
        </pc:picChg>
        <pc:picChg chg="add mod">
          <ac:chgData name="m28473" userId="b7b3461c-3535-472b-ba30-0ff34ec7218d" providerId="ADAL" clId="{6D39526B-7CA8-43CA-8862-693677C96F18}" dt="2019-09-10T03:52:15.443" v="196" actId="1076"/>
          <ac:picMkLst>
            <pc:docMk/>
            <pc:sldMk cId="2312329299" sldId="267"/>
            <ac:picMk id="7" creationId="{591F36FF-B18E-42D6-A6E6-B04449EDB36F}"/>
          </ac:picMkLst>
        </pc:picChg>
        <pc:picChg chg="add del mod">
          <ac:chgData name="m28473" userId="b7b3461c-3535-472b-ba30-0ff34ec7218d" providerId="ADAL" clId="{6D39526B-7CA8-43CA-8862-693677C96F18}" dt="2019-09-10T03:53:02.701" v="199"/>
          <ac:picMkLst>
            <pc:docMk/>
            <pc:sldMk cId="2312329299" sldId="267"/>
            <ac:picMk id="12" creationId="{3C35790C-4A7F-4923-99C7-109A2754D8AA}"/>
          </ac:picMkLst>
        </pc:picChg>
        <pc:picChg chg="add del mod modCrop">
          <ac:chgData name="m28473" userId="b7b3461c-3535-472b-ba30-0ff34ec7218d" providerId="ADAL" clId="{6D39526B-7CA8-43CA-8862-693677C96F18}" dt="2019-09-16T08:47:10.491" v="2797"/>
          <ac:picMkLst>
            <pc:docMk/>
            <pc:sldMk cId="2312329299" sldId="267"/>
            <ac:picMk id="12" creationId="{F4267547-8993-4B0E-8FFB-CCE3E36A928F}"/>
          </ac:picMkLst>
        </pc:picChg>
        <pc:picChg chg="add del mod">
          <ac:chgData name="m28473" userId="b7b3461c-3535-472b-ba30-0ff34ec7218d" providerId="ADAL" clId="{6D39526B-7CA8-43CA-8862-693677C96F18}" dt="2019-09-10T03:53:02.701" v="199"/>
          <ac:picMkLst>
            <pc:docMk/>
            <pc:sldMk cId="2312329299" sldId="267"/>
            <ac:picMk id="13" creationId="{B9E54269-CA92-41E7-A7D9-EDE81D577D0E}"/>
          </ac:picMkLst>
        </pc:picChg>
        <pc:picChg chg="add del mod">
          <ac:chgData name="m28473" userId="b7b3461c-3535-472b-ba30-0ff34ec7218d" providerId="ADAL" clId="{6D39526B-7CA8-43CA-8862-693677C96F18}" dt="2019-09-16T08:45:54.258" v="2794"/>
          <ac:picMkLst>
            <pc:docMk/>
            <pc:sldMk cId="2312329299" sldId="267"/>
            <ac:picMk id="14" creationId="{37F3DB24-303A-4B88-9070-F0193262A22F}"/>
          </ac:picMkLst>
        </pc:picChg>
        <pc:picChg chg="add mod modCrop">
          <ac:chgData name="m28473" userId="b7b3461c-3535-472b-ba30-0ff34ec7218d" providerId="ADAL" clId="{6D39526B-7CA8-43CA-8862-693677C96F18}" dt="2019-09-16T08:50:32.053" v="2808" actId="1076"/>
          <ac:picMkLst>
            <pc:docMk/>
            <pc:sldMk cId="2312329299" sldId="267"/>
            <ac:picMk id="15" creationId="{7A8867C6-712C-4165-B255-EF21D600B8D7}"/>
          </ac:picMkLst>
        </pc:picChg>
      </pc:sldChg>
      <pc:sldChg chg="addSp delSp modSp add">
        <pc:chgData name="m28473" userId="b7b3461c-3535-472b-ba30-0ff34ec7218d" providerId="ADAL" clId="{6D39526B-7CA8-43CA-8862-693677C96F18}" dt="2019-09-17T02:54:28.396" v="3096" actId="1076"/>
        <pc:sldMkLst>
          <pc:docMk/>
          <pc:sldMk cId="575165338" sldId="268"/>
        </pc:sldMkLst>
        <pc:spChg chg="add mod">
          <ac:chgData name="m28473" userId="b7b3461c-3535-472b-ba30-0ff34ec7218d" providerId="ADAL" clId="{6D39526B-7CA8-43CA-8862-693677C96F18}" dt="2019-09-17T02:54:10.548" v="3079" actId="1076"/>
          <ac:spMkLst>
            <pc:docMk/>
            <pc:sldMk cId="575165338" sldId="268"/>
            <ac:spMk id="2" creationId="{B3DC8A76-D35D-4B6D-9E77-09E774F5B80B}"/>
          </ac:spMkLst>
        </pc:spChg>
        <pc:spChg chg="add mod">
          <ac:chgData name="m28473" userId="b7b3461c-3535-472b-ba30-0ff34ec7218d" providerId="ADAL" clId="{6D39526B-7CA8-43CA-8862-693677C96F18}" dt="2019-09-11T10:27:14.748" v="1369" actId="20577"/>
          <ac:spMkLst>
            <pc:docMk/>
            <pc:sldMk cId="575165338" sldId="268"/>
            <ac:spMk id="4" creationId="{99902142-4984-4F61-94EC-D666ACB9BE7E}"/>
          </ac:spMkLst>
        </pc:spChg>
        <pc:spChg chg="add mod">
          <ac:chgData name="m28473" userId="b7b3461c-3535-472b-ba30-0ff34ec7218d" providerId="ADAL" clId="{6D39526B-7CA8-43CA-8862-693677C96F18}" dt="2019-09-17T02:54:28.396" v="3096" actId="1076"/>
          <ac:spMkLst>
            <pc:docMk/>
            <pc:sldMk cId="575165338" sldId="268"/>
            <ac:spMk id="5" creationId="{7DF66F82-43A5-4150-B580-F853EEF1C24F}"/>
          </ac:spMkLst>
        </pc:spChg>
        <pc:picChg chg="add del mod">
          <ac:chgData name="m28473" userId="b7b3461c-3535-472b-ba30-0ff34ec7218d" providerId="ADAL" clId="{6D39526B-7CA8-43CA-8862-693677C96F18}" dt="2019-09-16T09:18:20.021" v="2833"/>
          <ac:picMkLst>
            <pc:docMk/>
            <pc:sldMk cId="575165338" sldId="268"/>
            <ac:picMk id="2" creationId="{3B8141CD-08D9-4B97-B49B-E4E0DAC9E7F3}"/>
          </ac:picMkLst>
        </pc:picChg>
        <pc:picChg chg="add mod">
          <ac:chgData name="m28473" userId="b7b3461c-3535-472b-ba30-0ff34ec7218d" providerId="ADAL" clId="{6D39526B-7CA8-43CA-8862-693677C96F18}" dt="2019-09-10T03:59:46.615" v="212" actId="1076"/>
          <ac:picMkLst>
            <pc:docMk/>
            <pc:sldMk cId="575165338" sldId="268"/>
            <ac:picMk id="3" creationId="{6F23D457-D121-4159-B9F2-433FC808F679}"/>
          </ac:picMkLst>
        </pc:picChg>
        <pc:picChg chg="add mod">
          <ac:chgData name="m28473" userId="b7b3461c-3535-472b-ba30-0ff34ec7218d" providerId="ADAL" clId="{6D39526B-7CA8-43CA-8862-693677C96F18}" dt="2019-09-16T09:18:47.922" v="2838" actId="14100"/>
          <ac:picMkLst>
            <pc:docMk/>
            <pc:sldMk cId="575165338" sldId="268"/>
            <ac:picMk id="6" creationId="{77EC029C-9D26-4081-BBE3-16F805595570}"/>
          </ac:picMkLst>
        </pc:picChg>
      </pc:sldChg>
      <pc:sldChg chg="modSp add">
        <pc:chgData name="m28473" userId="b7b3461c-3535-472b-ba30-0ff34ec7218d" providerId="ADAL" clId="{6D39526B-7CA8-43CA-8862-693677C96F18}" dt="2019-09-11T10:39:24.560" v="1805" actId="1076"/>
        <pc:sldMkLst>
          <pc:docMk/>
          <pc:sldMk cId="2722819601" sldId="269"/>
        </pc:sldMkLst>
        <pc:spChg chg="mod">
          <ac:chgData name="m28473" userId="b7b3461c-3535-472b-ba30-0ff34ec7218d" providerId="ADAL" clId="{6D39526B-7CA8-43CA-8862-693677C96F18}" dt="2019-09-11T10:39:18.152" v="1804" actId="20577"/>
          <ac:spMkLst>
            <pc:docMk/>
            <pc:sldMk cId="2722819601" sldId="269"/>
            <ac:spMk id="4" creationId="{00000000-0000-0000-0000-000000000000}"/>
          </ac:spMkLst>
        </pc:spChg>
        <pc:spChg chg="mod">
          <ac:chgData name="m28473" userId="b7b3461c-3535-472b-ba30-0ff34ec7218d" providerId="ADAL" clId="{6D39526B-7CA8-43CA-8862-693677C96F18}" dt="2019-09-11T10:39:24.560" v="1805" actId="1076"/>
          <ac:spMkLst>
            <pc:docMk/>
            <pc:sldMk cId="2722819601" sldId="269"/>
            <ac:spMk id="5" creationId="{00000000-0000-0000-0000-000000000000}"/>
          </ac:spMkLst>
        </pc:spChg>
      </pc:sldChg>
      <pc:sldChg chg="modSp add">
        <pc:chgData name="m28473" userId="b7b3461c-3535-472b-ba30-0ff34ec7218d" providerId="ADAL" clId="{6D39526B-7CA8-43CA-8862-693677C96F18}" dt="2019-09-17T02:23:16.437" v="2931" actId="207"/>
        <pc:sldMkLst>
          <pc:docMk/>
          <pc:sldMk cId="1862982751" sldId="270"/>
        </pc:sldMkLst>
        <pc:spChg chg="mod">
          <ac:chgData name="m28473" userId="b7b3461c-3535-472b-ba30-0ff34ec7218d" providerId="ADAL" clId="{6D39526B-7CA8-43CA-8862-693677C96F18}" dt="2019-09-17T02:23:16.437" v="2931" actId="207"/>
          <ac:spMkLst>
            <pc:docMk/>
            <pc:sldMk cId="1862982751" sldId="270"/>
            <ac:spMk id="2" creationId="{00000000-0000-0000-0000-000000000000}"/>
          </ac:spMkLst>
        </pc:spChg>
      </pc:sldChg>
      <pc:sldChg chg="modSp add">
        <pc:chgData name="m28473" userId="b7b3461c-3535-472b-ba30-0ff34ec7218d" providerId="ADAL" clId="{6D39526B-7CA8-43CA-8862-693677C96F18}" dt="2019-09-11T10:38:03.112" v="1772" actId="20577"/>
        <pc:sldMkLst>
          <pc:docMk/>
          <pc:sldMk cId="1906850198" sldId="282"/>
        </pc:sldMkLst>
        <pc:spChg chg="mod">
          <ac:chgData name="m28473" userId="b7b3461c-3535-472b-ba30-0ff34ec7218d" providerId="ADAL" clId="{6D39526B-7CA8-43CA-8862-693677C96F18}" dt="2019-09-11T10:38:03.112" v="1772" actId="20577"/>
          <ac:spMkLst>
            <pc:docMk/>
            <pc:sldMk cId="1906850198" sldId="282"/>
            <ac:spMk id="3" creationId="{00000000-0000-0000-0000-000000000000}"/>
          </ac:spMkLst>
        </pc:spChg>
      </pc:sldChg>
      <pc:sldChg chg="addSp modSp add">
        <pc:chgData name="m28473" userId="b7b3461c-3535-472b-ba30-0ff34ec7218d" providerId="ADAL" clId="{6D39526B-7CA8-43CA-8862-693677C96F18}" dt="2019-09-17T02:26:49.392" v="3017" actId="20577"/>
        <pc:sldMkLst>
          <pc:docMk/>
          <pc:sldMk cId="2947658968" sldId="284"/>
        </pc:sldMkLst>
        <pc:spChg chg="add mod">
          <ac:chgData name="m28473" userId="b7b3461c-3535-472b-ba30-0ff34ec7218d" providerId="ADAL" clId="{6D39526B-7CA8-43CA-8862-693677C96F18}" dt="2019-09-17T02:26:49.392" v="3017" actId="20577"/>
          <ac:spMkLst>
            <pc:docMk/>
            <pc:sldMk cId="2947658968" sldId="284"/>
            <ac:spMk id="2" creationId="{D3C77F4C-2A49-494B-91CC-C5B5B65CB8F8}"/>
          </ac:spMkLst>
        </pc:spChg>
      </pc:sldChg>
      <pc:sldChg chg="addSp delSp modSp add">
        <pc:chgData name="m28473" userId="b7b3461c-3535-472b-ba30-0ff34ec7218d" providerId="ADAL" clId="{6D39526B-7CA8-43CA-8862-693677C96F18}" dt="2019-09-13T03:13:58.457" v="2713" actId="20577"/>
        <pc:sldMkLst>
          <pc:docMk/>
          <pc:sldMk cId="1612968137" sldId="285"/>
        </pc:sldMkLst>
        <pc:spChg chg="add mod">
          <ac:chgData name="m28473" userId="b7b3461c-3535-472b-ba30-0ff34ec7218d" providerId="ADAL" clId="{6D39526B-7CA8-43CA-8862-693677C96F18}" dt="2019-09-13T03:13:58.457" v="2713" actId="20577"/>
          <ac:spMkLst>
            <pc:docMk/>
            <pc:sldMk cId="1612968137" sldId="285"/>
            <ac:spMk id="6" creationId="{92788581-4B60-4520-937C-DB88C9192D36}"/>
          </ac:spMkLst>
        </pc:spChg>
        <pc:graphicFrameChg chg="add mod">
          <ac:chgData name="m28473" userId="b7b3461c-3535-472b-ba30-0ff34ec7218d" providerId="ADAL" clId="{6D39526B-7CA8-43CA-8862-693677C96F18}" dt="2019-09-13T03:11:09.225" v="2673" actId="1076"/>
          <ac:graphicFrameMkLst>
            <pc:docMk/>
            <pc:sldMk cId="1612968137" sldId="285"/>
            <ac:graphicFrameMk id="2" creationId="{E2929BE3-0D08-4AA4-AF5C-ED2F699FAE98}"/>
          </ac:graphicFrameMkLst>
        </pc:graphicFrameChg>
        <pc:graphicFrameChg chg="add del mod">
          <ac:chgData name="m28473" userId="b7b3461c-3535-472b-ba30-0ff34ec7218d" providerId="ADAL" clId="{6D39526B-7CA8-43CA-8862-693677C96F18}" dt="2019-09-13T03:11:34.700" v="2675"/>
          <ac:graphicFrameMkLst>
            <pc:docMk/>
            <pc:sldMk cId="1612968137" sldId="285"/>
            <ac:graphicFrameMk id="3" creationId="{87DAE938-EB52-4CEA-B04C-AD3B5430E0B6}"/>
          </ac:graphicFrameMkLst>
        </pc:graphicFrameChg>
        <pc:graphicFrameChg chg="add mod">
          <ac:chgData name="m28473" userId="b7b3461c-3535-472b-ba30-0ff34ec7218d" providerId="ADAL" clId="{6D39526B-7CA8-43CA-8862-693677C96F18}" dt="2019-09-13T03:12:17.337" v="2678" actId="14100"/>
          <ac:graphicFrameMkLst>
            <pc:docMk/>
            <pc:sldMk cId="1612968137" sldId="285"/>
            <ac:graphicFrameMk id="4" creationId="{DE2FF936-FD59-44EE-8BA7-92A50494C5C2}"/>
          </ac:graphicFrameMkLst>
        </pc:graphicFrameChg>
        <pc:graphicFrameChg chg="add mod">
          <ac:chgData name="m28473" userId="b7b3461c-3535-472b-ba30-0ff34ec7218d" providerId="ADAL" clId="{6D39526B-7CA8-43CA-8862-693677C96F18}" dt="2019-09-13T03:13:06.961" v="2681" actId="14100"/>
          <ac:graphicFrameMkLst>
            <pc:docMk/>
            <pc:sldMk cId="1612968137" sldId="285"/>
            <ac:graphicFrameMk id="5" creationId="{23DEAAD9-D1E0-44EB-A779-E3ED1AE0770B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83DE8-A297-409C-91D9-9CF36DD27303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CDB05-3299-487C-91A1-DF9E9759F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5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99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5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1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8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0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6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39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1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24.09.2019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B6AD2-E2F7-42CD-B60B-5143196D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7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uka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109" y="1346665"/>
            <a:ext cx="8060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simulations of physics background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c-tau factory detector with crossed vacuum pipe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8604" y="3552446"/>
            <a:ext cx="6217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L.Shekhtman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Budker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INP, Novosibirsk State University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C21DAAA-F73C-4AD4-A3A0-2523A3BB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97AF06-BAF2-4AA8-A28B-C0E7120E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F37FD-8FD3-4DC5-92B5-C0853B7B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1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ABE352-EA70-4854-ACDD-BF4197CA95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4152" r="10769" b="3835"/>
          <a:stretch/>
        </p:blipFill>
        <p:spPr>
          <a:xfrm>
            <a:off x="5539153" y="1507187"/>
            <a:ext cx="3474307" cy="38090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38FB45-9720-42A5-94AB-CB56CE3316FC}"/>
              </a:ext>
            </a:extLst>
          </p:cNvPr>
          <p:cNvSpPr txBox="1"/>
          <p:nvPr/>
        </p:nvSpPr>
        <p:spPr>
          <a:xfrm>
            <a:off x="5539153" y="944933"/>
            <a:ext cx="370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Spectra in Inner Tracker volume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482FDB-CC00-4AA4-8121-9228A817DB55}"/>
              </a:ext>
            </a:extLst>
          </p:cNvPr>
          <p:cNvSpPr txBox="1"/>
          <p:nvPr/>
        </p:nvSpPr>
        <p:spPr>
          <a:xfrm>
            <a:off x="597005" y="445864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Z-X map of photon fluence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D1ED69-B72F-4BAE-A15F-06F4BD0DE2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10577" r="-1057" b="6110"/>
          <a:stretch/>
        </p:blipFill>
        <p:spPr>
          <a:xfrm>
            <a:off x="130539" y="944933"/>
            <a:ext cx="5276257" cy="4968133"/>
          </a:xfrm>
          <a:prstGeom prst="rect">
            <a:avLst/>
          </a:prstGeo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A519EDF7-2ACE-4039-94A1-E11C6A6F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248882-8032-4A48-9025-8514EE49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CFD5772-EF8D-476F-A4A1-2B4468BE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5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C570A3-F2D3-4E83-BB4D-F334926528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t="12520" r="-1321" b="7314"/>
          <a:stretch/>
        </p:blipFill>
        <p:spPr>
          <a:xfrm>
            <a:off x="211597" y="1332000"/>
            <a:ext cx="4068000" cy="36575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369919-9017-4EF3-A085-F59F38019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t="7403" r="3024" b="4846"/>
          <a:stretch/>
        </p:blipFill>
        <p:spPr>
          <a:xfrm>
            <a:off x="513907" y="1572685"/>
            <a:ext cx="3072810" cy="2956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B6E39B-DB39-41A8-A03D-AB4043ACEF32}"/>
              </a:ext>
            </a:extLst>
          </p:cNvPr>
          <p:cNvSpPr txBox="1"/>
          <p:nvPr/>
        </p:nvSpPr>
        <p:spPr>
          <a:xfrm>
            <a:off x="581891" y="506321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and positrons in the region of IT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7C0231-17F0-4CCD-9ECD-BB6A8F4E9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78" y="874784"/>
            <a:ext cx="4570840" cy="4397127"/>
          </a:xfrm>
          <a:prstGeom prst="rect">
            <a:avLst/>
          </a:prstGeom>
        </p:spPr>
      </p:pic>
      <p:sp>
        <p:nvSpPr>
          <p:cNvPr id="6" name="Дата 5">
            <a:extLst>
              <a:ext uri="{FF2B5EF4-FFF2-40B4-BE49-F238E27FC236}">
                <a16:creationId xmlns:a16="http://schemas.microsoft.com/office/drawing/2014/main" id="{BDEB723B-E1D4-4E70-A026-81A0BC483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681EE91-DED9-45EF-9BB9-8E73D4AB4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55B1A09-BC1E-406E-976C-50F0485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5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23D457-D121-4159-B9F2-433FC808F6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 t="20308" r="6997" b="21026"/>
          <a:stretch/>
        </p:blipFill>
        <p:spPr>
          <a:xfrm>
            <a:off x="4929404" y="1306185"/>
            <a:ext cx="3662933" cy="3491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902142-4984-4F61-94EC-D666ACB9BE7E}"/>
              </a:ext>
            </a:extLst>
          </p:cNvPr>
          <p:cNvSpPr txBox="1"/>
          <p:nvPr/>
        </p:nvSpPr>
        <p:spPr>
          <a:xfrm>
            <a:off x="801045" y="415636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 new and old simulations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EC029C-9D26-4081-BBE3-16F805595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4" y="1195900"/>
            <a:ext cx="4062664" cy="3738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DC8A76-D35D-4B6D-9E77-09E774F5B80B}"/>
              </a:ext>
            </a:extLst>
          </p:cNvPr>
          <p:cNvSpPr txBox="1"/>
          <p:nvPr/>
        </p:nvSpPr>
        <p:spPr>
          <a:xfrm>
            <a:off x="1652953" y="4987346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simulation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66F82-43A5-4150-B580-F853EEF1C24F}"/>
              </a:ext>
            </a:extLst>
          </p:cNvPr>
          <p:cNvSpPr txBox="1"/>
          <p:nvPr/>
        </p:nvSpPr>
        <p:spPr>
          <a:xfrm>
            <a:off x="5979246" y="497363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simulation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020701-1779-4B19-B084-F5E44D8C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D19E54-52CF-4346-9E5C-FC51DB4A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0F6400-68B6-4E50-9C12-0AFBBF39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16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635EDE-5D72-42A5-A7B3-FFBFB4ABC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t="12520" r="-1446" b="6570"/>
          <a:stretch/>
        </p:blipFill>
        <p:spPr>
          <a:xfrm>
            <a:off x="921955" y="1065541"/>
            <a:ext cx="5766011" cy="53881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7D26A9-E845-48C7-BE2C-E04AEFC8C4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t="7950" r="1877" b="4612"/>
          <a:stretch/>
        </p:blipFill>
        <p:spPr>
          <a:xfrm>
            <a:off x="1405038" y="1428300"/>
            <a:ext cx="4353415" cy="4292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356A50-2555-443B-9413-9991F4003B87}"/>
              </a:ext>
            </a:extLst>
          </p:cNvPr>
          <p:cNvSpPr txBox="1"/>
          <p:nvPr/>
        </p:nvSpPr>
        <p:spPr>
          <a:xfrm>
            <a:off x="861501" y="581891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Absorbed dose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/year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D23D46-DDF5-42C0-BE68-94C080F2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7FEEE-2668-4623-9C42-8A9CAC6C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A12DEB-5540-4564-AF91-0C23BA344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43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D0639D-EDEE-4A2B-9287-0B9DB0C66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 t="10041" r="-3305" b="7670"/>
          <a:stretch/>
        </p:blipFill>
        <p:spPr>
          <a:xfrm>
            <a:off x="1753229" y="1133554"/>
            <a:ext cx="5894481" cy="55770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246851-C051-4D89-9100-459437B10D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t="7950" r="1877" b="4612"/>
          <a:stretch/>
        </p:blipFill>
        <p:spPr>
          <a:xfrm>
            <a:off x="2255275" y="1682464"/>
            <a:ext cx="4332388" cy="43631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73B60B-5654-4F7D-9CBE-2AD3FD4DC40F}"/>
              </a:ext>
            </a:extLst>
          </p:cNvPr>
          <p:cNvSpPr txBox="1"/>
          <p:nvPr/>
        </p:nvSpPr>
        <p:spPr>
          <a:xfrm>
            <a:off x="921957" y="309838"/>
            <a:ext cx="520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1-MeV neutron equivalent fluence for Si in n/cm</a:t>
            </a:r>
            <a:r>
              <a:rPr lang="en-US" baseline="30000" dirty="0"/>
              <a:t>2</a:t>
            </a:r>
            <a:r>
              <a:rPr lang="en-US" dirty="0"/>
              <a:t>year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B72A98-2CF5-40F5-B61F-34A736C4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B3F6FA-44BA-4167-A321-63D6DE5C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83D7DB-D12F-46B6-89B2-70C22DDE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86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009" y="815771"/>
            <a:ext cx="8380752" cy="423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Crossed geometry of VP and final focus assembly according to the available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drawing are realized in FLUKA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simulations with new geometry are very similar to old ones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particles rate  in the region of Inner Tracker 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result is used for further studies of the TPC option (ion space charge impact)</a:t>
            </a: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MeV n-equivalent fluence for Si is below 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n/cm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Absorbed dose is below 100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/y (rad-tolerant electronics needed)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C214F818-B90E-4DDD-AD09-F557033D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EF650B-A7CF-4A5F-8B2D-A227ECBD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C563AB-9FEB-4116-B039-CCF05F08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50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E2929BE3-0D08-4AA4-AF5C-ED2F699FAE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374815"/>
              </p:ext>
            </p:extLst>
          </p:nvPr>
        </p:nvGraphicFramePr>
        <p:xfrm>
          <a:off x="3570437" y="586077"/>
          <a:ext cx="6110112" cy="432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ph" r:id="rId3" imgW="4276800" imgH="3024720" progId="Origin50.Graph">
                  <p:embed/>
                </p:oleObj>
              </mc:Choice>
              <mc:Fallback>
                <p:oleObj name="Graph" r:id="rId3" imgW="4276800" imgH="3024720" progId="Origin50.Graph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E2929BE3-0D08-4AA4-AF5C-ED2F699FA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0437" y="586077"/>
                        <a:ext cx="6110112" cy="4320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E2FF936-FD59-44EE-8BA7-92A50494C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709179"/>
              </p:ext>
            </p:extLst>
          </p:nvPr>
        </p:nvGraphicFramePr>
        <p:xfrm>
          <a:off x="-337214" y="491208"/>
          <a:ext cx="4613939" cy="326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raph" r:id="rId5" imgW="4276800" imgH="3024720" progId="Origin50.Graph">
                  <p:embed/>
                </p:oleObj>
              </mc:Choice>
              <mc:Fallback>
                <p:oleObj name="Graph" r:id="rId5" imgW="4276800" imgH="3024720" progId="Origin50.Graph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DE2FF936-FD59-44EE-8BA7-92A50494C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37214" y="491208"/>
                        <a:ext cx="4613939" cy="3262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3DEAAD9-D1E0-44EB-A779-E3ED1AE07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005150"/>
              </p:ext>
            </p:extLst>
          </p:nvPr>
        </p:nvGraphicFramePr>
        <p:xfrm>
          <a:off x="-263842" y="3489476"/>
          <a:ext cx="4540567" cy="3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Graph" r:id="rId7" imgW="4276800" imgH="3024720" progId="Origin50.Graph">
                  <p:embed/>
                </p:oleObj>
              </mc:Choice>
              <mc:Fallback>
                <p:oleObj name="Graph" r:id="rId7" imgW="4276800" imgH="3024720" progId="Origin50.Graph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3DEAAD9-D1E0-44EB-A779-E3ED1AE077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63842" y="3489476"/>
                        <a:ext cx="4540567" cy="3210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788581-4B60-4520-937C-DB88C9192D36}"/>
              </a:ext>
            </a:extLst>
          </p:cNvPr>
          <p:cNvSpPr txBox="1"/>
          <p:nvPr/>
        </p:nvSpPr>
        <p:spPr>
          <a:xfrm>
            <a:off x="830580" y="157767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dependances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DB8896-132F-4904-9408-D68552C7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02241447-5D4C-4040-A02B-2823FD42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755EE2F-4102-4F8F-8ABE-F3832DA0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6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838" y="884713"/>
            <a:ext cx="8698324" cy="508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luminosity background sources: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Two-photon processes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000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*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000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*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e+e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&gt;2MeV) -  2.9mb   (at 3 GeV per beam), DIAG36</a:t>
            </a:r>
          </a:p>
          <a:p>
            <a:pPr algn="just"/>
            <a:endParaRPr lang="ru-RU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514350" indent="-514350" algn="just">
              <a:buAutoNum type="arabicPeriod" startAt="2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Radiative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Bha-Bha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en-US" sz="2000" dirty="0" err="1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(n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(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&gt;5mrad),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sz="2000" dirty="0" err="1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&gt;1MeV)  - 1.2mb (at 3 GeV per beam), BHWIDE</a:t>
            </a:r>
          </a:p>
          <a:p>
            <a:pPr algn="just"/>
            <a:endParaRPr lang="en-US" sz="20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Average number of particles with 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&gt;5mrad – ~1.9 per event (primary electrons and positrons in two-photon processes were removed from the source)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With 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35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cm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-1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- ~4x10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8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background events per second</a:t>
            </a:r>
          </a:p>
          <a:p>
            <a:pPr algn="just"/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If frequency of bunch crossings is 2x10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8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- ~2 events per crossing, ~4 background particles with 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&gt;5mrad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605A61-6AF1-46C7-85E3-7FE0C7A4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DB47FC-2DE7-47F1-B4BB-0A0293624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88B55D-2833-4C1C-BB44-EDA1387F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8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C77F4C-2A49-494B-91CC-C5B5B65CB8F8}"/>
              </a:ext>
            </a:extLst>
          </p:cNvPr>
          <p:cNvSpPr/>
          <p:nvPr/>
        </p:nvSpPr>
        <p:spPr>
          <a:xfrm>
            <a:off x="294723" y="1043180"/>
            <a:ext cx="87585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conditions of the simulation: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was calculated by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A.Bragin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“standard” coil, 1.5T in central part (as in old simulation)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turn the source particles in accordance with the crossed VP, they were transferred to the system with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≈-0.03.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 background particles fluxes is performed with FLUKA package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FLAIR interface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http://www.fluka.org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transport threshold is set to 0.1 MeV for all particles except of electrons-positrons and photons: 10 MeV in concrete walls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and photons), 1 MeV (0.1MeV for photons) in other regions, production threshold in the walls is 10 MeV (electrons and photons).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3086F6-E87F-44F0-8FCE-DEFAC600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EB1E94-C7AA-49EF-89DF-C6A174888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79C51C-1489-4A1E-B2A0-03D0F5738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65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F2833F-742E-4266-8311-27D86AB2CF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15" b="4836"/>
          <a:stretch/>
        </p:blipFill>
        <p:spPr>
          <a:xfrm>
            <a:off x="351609" y="564887"/>
            <a:ext cx="8675301" cy="5728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7D514E-DF9A-41E2-BBCC-C9F371ED21EB}"/>
              </a:ext>
            </a:extLst>
          </p:cNvPr>
          <p:cNvSpPr txBox="1"/>
          <p:nvPr/>
        </p:nvSpPr>
        <p:spPr>
          <a:xfrm>
            <a:off x="351609" y="82737"/>
            <a:ext cx="22964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Crossed vacuum pipe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9942D-8392-48AD-A29F-D2B97500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9936DB6-9DD4-44D6-8F4B-8D466425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C6611966-2C58-41B3-A691-389BA706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A43C98-6225-4F9F-8D17-457334B1F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19667" r="12810" b="4278"/>
          <a:stretch/>
        </p:blipFill>
        <p:spPr>
          <a:xfrm>
            <a:off x="1121738" y="545068"/>
            <a:ext cx="7135041" cy="56708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1A9742-5ED5-4E9C-BE8F-FAD0CB102D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17614" r="12727" b="4142"/>
          <a:stretch/>
        </p:blipFill>
        <p:spPr>
          <a:xfrm>
            <a:off x="1540216" y="584007"/>
            <a:ext cx="6975134" cy="56951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808FAD-D8FB-4C13-BAC9-D9C29EE6061F}"/>
              </a:ext>
            </a:extLst>
          </p:cNvPr>
          <p:cNvSpPr txBox="1"/>
          <p:nvPr/>
        </p:nvSpPr>
        <p:spPr>
          <a:xfrm>
            <a:off x="5979843" y="922284"/>
            <a:ext cx="20424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Tilted view with cut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EA684-1488-4845-833E-A35AF102413C}"/>
              </a:ext>
            </a:extLst>
          </p:cNvPr>
          <p:cNvSpPr txBox="1"/>
          <p:nvPr/>
        </p:nvSpPr>
        <p:spPr>
          <a:xfrm>
            <a:off x="365496" y="5900583"/>
            <a:ext cx="18325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Z-X cross-section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1E121B-F78C-49A6-BDC0-9CC880077C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16672" r="11938" b="5445"/>
          <a:stretch/>
        </p:blipFill>
        <p:spPr>
          <a:xfrm>
            <a:off x="220776" y="511022"/>
            <a:ext cx="7608301" cy="6224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DCC07C-E0E7-4C0F-B6B2-E9E9E8247DCC}"/>
              </a:ext>
            </a:extLst>
          </p:cNvPr>
          <p:cNvSpPr txBox="1"/>
          <p:nvPr/>
        </p:nvSpPr>
        <p:spPr>
          <a:xfrm>
            <a:off x="3982552" y="657461"/>
            <a:ext cx="44832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Expanded view of the interaction region of VP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FE8ED-6397-46FA-9DC3-B064BB81D0A2}"/>
              </a:ext>
            </a:extLst>
          </p:cNvPr>
          <p:cNvSpPr txBox="1"/>
          <p:nvPr/>
        </p:nvSpPr>
        <p:spPr>
          <a:xfrm>
            <a:off x="1866145" y="5099829"/>
            <a:ext cx="117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 focus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94FC9-BF9F-4C91-9FE5-25E00A137217}"/>
              </a:ext>
            </a:extLst>
          </p:cNvPr>
          <p:cNvSpPr txBox="1"/>
          <p:nvPr/>
        </p:nvSpPr>
        <p:spPr>
          <a:xfrm>
            <a:off x="748146" y="126883"/>
            <a:ext cx="22964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Crossed vacuum pipe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BF1921-9F92-42E0-AB20-D61E1C3598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5" t="17441" r="11860" b="5446"/>
          <a:stretch/>
        </p:blipFill>
        <p:spPr>
          <a:xfrm>
            <a:off x="1124031" y="511022"/>
            <a:ext cx="7758193" cy="6267034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32444607-36FE-4F88-B246-F980D692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AFCAD0-481B-4754-BBD2-58D58FF3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2F8B9AAA-58D9-4EB1-9364-AC754D6C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75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5B961F-1FE0-4353-A78F-D1D8048FB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8" t="16672" r="12093" b="5445"/>
          <a:stretch/>
        </p:blipFill>
        <p:spPr>
          <a:xfrm>
            <a:off x="1144155" y="839356"/>
            <a:ext cx="6972089" cy="57344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239619-E975-48EF-8F9B-EEC0F778A9DD}"/>
              </a:ext>
            </a:extLst>
          </p:cNvPr>
          <p:cNvSpPr txBox="1"/>
          <p:nvPr/>
        </p:nvSpPr>
        <p:spPr>
          <a:xfrm>
            <a:off x="1896813" y="362737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view of the model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3B5394-12F4-4F15-9F21-4911790E9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E6565-6DD2-4BC4-8BA4-BC609052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18D06A-3CDB-4911-9384-E0B66F39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76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FB13AD-A68F-4663-B7B4-8468B9CC9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t="11088" b="7810"/>
          <a:stretch/>
        </p:blipFill>
        <p:spPr>
          <a:xfrm>
            <a:off x="4519102" y="1042664"/>
            <a:ext cx="4070668" cy="370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7A59C9-78AC-4820-B8D9-DA42B464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t="12312" b="7303"/>
          <a:stretch/>
        </p:blipFill>
        <p:spPr>
          <a:xfrm>
            <a:off x="226712" y="1075290"/>
            <a:ext cx="4124000" cy="370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AB603-22B0-47FB-8501-051D02EAB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t="7950" r="1877" b="4612"/>
          <a:stretch/>
        </p:blipFill>
        <p:spPr>
          <a:xfrm>
            <a:off x="540000" y="1346389"/>
            <a:ext cx="3182090" cy="298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E2F375-4396-4C5F-A5A7-CAA04E5441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t="7950" r="1877" b="4612"/>
          <a:stretch/>
        </p:blipFill>
        <p:spPr>
          <a:xfrm>
            <a:off x="4795552" y="1347364"/>
            <a:ext cx="3199512" cy="29850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8A0C1-630B-44B6-941F-C55A81C637C7}"/>
              </a:ext>
            </a:extLst>
          </p:cNvPr>
          <p:cNvSpPr txBox="1"/>
          <p:nvPr/>
        </p:nvSpPr>
        <p:spPr>
          <a:xfrm>
            <a:off x="554231" y="324952"/>
            <a:ext cx="722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“all particles” Z-X (-5cm &lt;Y&lt;5cm) and Z-R maps (2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&gt;φ&gt;0)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09787-2EC0-4593-AB40-1839E94FE803}"/>
              </a:ext>
            </a:extLst>
          </p:cNvPr>
          <p:cNvSpPr txBox="1"/>
          <p:nvPr/>
        </p:nvSpPr>
        <p:spPr>
          <a:xfrm>
            <a:off x="944628" y="5169005"/>
            <a:ext cx="726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Maps of all particles fluence in units of track length per cubic cm per second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– 2x10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source particles (10 runs, 200000 source particles each)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350D13-5EFD-40CA-BA57-61C2C435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4BA994-B7A8-49E2-8389-AAC20E7A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9AD34F9-77AA-4771-8713-B62C4B30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9326E2-A55B-4E9F-9F7F-D9E00497A329}"/>
              </a:ext>
            </a:extLst>
          </p:cNvPr>
          <p:cNvSpPr txBox="1"/>
          <p:nvPr/>
        </p:nvSpPr>
        <p:spPr>
          <a:xfrm>
            <a:off x="755702" y="634790"/>
            <a:ext cx="519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Z-X map and Z-R map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fluence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227E92-6961-46D8-8250-3A25B5873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12170" r="-1074" b="6487"/>
          <a:stretch/>
        </p:blipFill>
        <p:spPr>
          <a:xfrm>
            <a:off x="202826" y="1275907"/>
            <a:ext cx="4319554" cy="40388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AFD561-77A6-4B1A-9239-33FC75934C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t="11661" b="6653"/>
          <a:stretch/>
        </p:blipFill>
        <p:spPr>
          <a:xfrm>
            <a:off x="4572000" y="1275907"/>
            <a:ext cx="4255596" cy="41049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831155-179A-476D-90F2-A4FCEDFCC3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11661" r="42" b="7308"/>
          <a:stretch/>
        </p:blipFill>
        <p:spPr>
          <a:xfrm>
            <a:off x="1031774" y="162050"/>
            <a:ext cx="6981211" cy="65338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32B00548-44A7-425C-95B0-25841EF5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820504-5C54-483C-8512-D70135CA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4305A7-4FA1-4E3D-A374-8B3E25A8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DD91FC-9C80-4A5B-B758-D2EB28620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18445" r="2785" b="18222"/>
          <a:stretch/>
        </p:blipFill>
        <p:spPr>
          <a:xfrm>
            <a:off x="4716781" y="1421166"/>
            <a:ext cx="3939791" cy="38191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1F36FF-B18E-42D6-A6E6-B04449EDB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74" y="1734283"/>
            <a:ext cx="3205096" cy="3192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5EF174-4D1E-463E-86DD-6E9A21E175B5}"/>
              </a:ext>
            </a:extLst>
          </p:cNvPr>
          <p:cNvSpPr txBox="1"/>
          <p:nvPr/>
        </p:nvSpPr>
        <p:spPr>
          <a:xfrm>
            <a:off x="4753793" y="1248146"/>
            <a:ext cx="379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&amp; positrons (TPC)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0A3EB-23D3-4747-8554-92392496596F}"/>
              </a:ext>
            </a:extLst>
          </p:cNvPr>
          <p:cNvSpPr txBox="1"/>
          <p:nvPr/>
        </p:nvSpPr>
        <p:spPr>
          <a:xfrm>
            <a:off x="7571511" y="5055684"/>
            <a:ext cx="68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Z, cm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189C49-07B2-4210-84FA-85222DA808B9}"/>
              </a:ext>
            </a:extLst>
          </p:cNvPr>
          <p:cNvSpPr txBox="1"/>
          <p:nvPr/>
        </p:nvSpPr>
        <p:spPr>
          <a:xfrm>
            <a:off x="8169144" y="1372223"/>
            <a:ext cx="97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1/cm</a:t>
            </a:r>
            <a:r>
              <a:rPr lang="en-US" sz="2000" baseline="30000" dirty="0"/>
              <a:t>2</a:t>
            </a:r>
            <a:r>
              <a:rPr lang="en-US" sz="2000" dirty="0"/>
              <a:t>s</a:t>
            </a:r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58260-B96F-48A7-A3A5-E16640856B27}"/>
              </a:ext>
            </a:extLst>
          </p:cNvPr>
          <p:cNvSpPr txBox="1"/>
          <p:nvPr/>
        </p:nvSpPr>
        <p:spPr>
          <a:xfrm rot="16200000">
            <a:off x="4298834" y="1739823"/>
            <a:ext cx="70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R, cm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72816E-82A3-48B3-B595-9A9287C6125A}"/>
              </a:ext>
            </a:extLst>
          </p:cNvPr>
          <p:cNvSpPr txBox="1"/>
          <p:nvPr/>
        </p:nvSpPr>
        <p:spPr>
          <a:xfrm>
            <a:off x="702803" y="551663"/>
            <a:ext cx="612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fluence (Z-R map), comparison of new and old simulations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8EE38-0F47-4B27-9508-FEDFD5331793}"/>
              </a:ext>
            </a:extLst>
          </p:cNvPr>
          <p:cNvSpPr txBox="1"/>
          <p:nvPr/>
        </p:nvSpPr>
        <p:spPr>
          <a:xfrm>
            <a:off x="921957" y="5432711"/>
            <a:ext cx="224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2x10</a:t>
            </a:r>
            <a:r>
              <a:rPr lang="en-US" baseline="30000" dirty="0"/>
              <a:t>6</a:t>
            </a:r>
            <a:r>
              <a:rPr lang="en-US" dirty="0"/>
              <a:t> source particles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0A176E-EB04-4888-ADFE-3CBACCFD9F4B}"/>
              </a:ext>
            </a:extLst>
          </p:cNvPr>
          <p:cNvSpPr txBox="1"/>
          <p:nvPr/>
        </p:nvSpPr>
        <p:spPr>
          <a:xfrm>
            <a:off x="5530359" y="5399666"/>
            <a:ext cx="224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2x10</a:t>
            </a:r>
            <a:r>
              <a:rPr lang="en-US" baseline="30000" dirty="0"/>
              <a:t>5</a:t>
            </a:r>
            <a:r>
              <a:rPr lang="en-US" dirty="0"/>
              <a:t> source particles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A8867C6-712C-4165-B255-EF21D600B8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10381" b="7076"/>
          <a:stretch/>
        </p:blipFill>
        <p:spPr>
          <a:xfrm>
            <a:off x="9940" y="1353239"/>
            <a:ext cx="4600510" cy="4151521"/>
          </a:xfrm>
          <a:prstGeom prst="rect">
            <a:avLst/>
          </a:prstGeom>
        </p:spPr>
      </p:pic>
      <p:sp>
        <p:nvSpPr>
          <p:cNvPr id="9" name="Дата 8">
            <a:extLst>
              <a:ext uri="{FF2B5EF4-FFF2-40B4-BE49-F238E27FC236}">
                <a16:creationId xmlns:a16="http://schemas.microsoft.com/office/drawing/2014/main" id="{2E178FDB-8282-4D00-9381-21EB2664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24.09.2019</a:t>
            </a:r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05FD6404-3E4F-41B4-8BFF-2E86A4E10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Joint Workshop on future charm-tau factory</a:t>
            </a:r>
            <a:endParaRPr lang="ru-RU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55645EA6-6078-46DF-AF2A-6DAC2D5D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6AD2-E2F7-42CD-B60B-5143196D3A4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29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A707E5599124D87D60D1C3ADC0240" ma:contentTypeVersion="10" ma:contentTypeDescription="Create a new document." ma:contentTypeScope="" ma:versionID="d9f1b6ac3d415dc332748419085a70fb">
  <xsd:schema xmlns:xsd="http://www.w3.org/2001/XMLSchema" xmlns:xs="http://www.w3.org/2001/XMLSchema" xmlns:p="http://schemas.microsoft.com/office/2006/metadata/properties" xmlns:ns3="42205dd8-b641-4a92-9056-ea48efd18a2c" targetNamespace="http://schemas.microsoft.com/office/2006/metadata/properties" ma:root="true" ma:fieldsID="12a5dd2e3ee3d66cd60d0db9a0eccbb9" ns3:_="">
    <xsd:import namespace="42205dd8-b641-4a92-9056-ea48efd18a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05dd8-b641-4a92-9056-ea48efd18a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7111C3-F667-4915-AAEE-DC62E2546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205dd8-b641-4a92-9056-ea48efd18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DE0FAD-01F2-4C0C-AFB6-F3B81E510C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5CAC1-28AF-49A4-BA85-9DB427042F27}">
  <ds:schemaRefs>
    <ds:schemaRef ds:uri="http://schemas.openxmlformats.org/package/2006/metadata/core-properties"/>
    <ds:schemaRef ds:uri="http://purl.org/dc/dcmitype/"/>
    <ds:schemaRef ds:uri="42205dd8-b641-4a92-9056-ea48efd18a2c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1484</TotalTime>
  <Words>687</Words>
  <Application>Microsoft Office PowerPoint</Application>
  <PresentationFormat>Экран (4:3)</PresentationFormat>
  <Paragraphs>109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m28473</dc:creator>
  <cp:lastModifiedBy>m28473</cp:lastModifiedBy>
  <cp:revision>1</cp:revision>
  <dcterms:created xsi:type="dcterms:W3CDTF">2019-09-09T11:15:08Z</dcterms:created>
  <dcterms:modified xsi:type="dcterms:W3CDTF">2019-09-19T05:05:43Z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0x01010047EA707E5599124D87D60D1C3ADC0240</vt:lpwstr>
  </property>
</Properties>
</file>